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9" r:id="rId4"/>
    <p:sldId id="261" r:id="rId5"/>
    <p:sldId id="263" r:id="rId6"/>
    <p:sldId id="269" r:id="rId7"/>
    <p:sldId id="270" r:id="rId8"/>
    <p:sldId id="264" r:id="rId9"/>
    <p:sldId id="274" r:id="rId10"/>
    <p:sldId id="275" r:id="rId11"/>
    <p:sldId id="273" r:id="rId12"/>
    <p:sldId id="276" r:id="rId13"/>
    <p:sldId id="271" r:id="rId14"/>
    <p:sldId id="257" r:id="rId15"/>
    <p:sldId id="258" r:id="rId16"/>
    <p:sldId id="262" r:id="rId17"/>
    <p:sldId id="265" r:id="rId18"/>
    <p:sldId id="277" r:id="rId19"/>
    <p:sldId id="268" r:id="rId20"/>
    <p:sldId id="278" r:id="rId21"/>
    <p:sldId id="272" r:id="rId22"/>
    <p:sldId id="266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75" autoAdjust="0"/>
    <p:restoredTop sz="94694"/>
  </p:normalViewPr>
  <p:slideViewPr>
    <p:cSldViewPr snapToGrid="0" snapToObjects="1">
      <p:cViewPr>
        <p:scale>
          <a:sx n="66" d="100"/>
          <a:sy n="66" d="100"/>
        </p:scale>
        <p:origin x="-604" y="-2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CBD02-BB1B-E94C-B93E-51B2091CB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2F41E0-9942-4C47-8277-1A87B8E93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E27059-7DF1-9840-9A5E-997CF2360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736154-783B-FC4A-A3C9-87637420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9047E8-03AC-704E-9564-BF9FBDA9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1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CB2F8-2BDC-7D45-9CFF-1C5283F0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50690B-8849-354E-9170-E75E5F24D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FC4B6-E2E7-0D4E-BD11-8494B6BB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974733-1691-FA40-81FF-F5AC3F6C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452365-02C5-CF4E-9297-AD0B1462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8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B5D45-849A-B444-ACDE-EB235B28B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AF6712-7E9C-6243-BC5F-1C562CFE6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F2D7A0-ED11-E04F-BD29-B4F3611DF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0DE997-9205-0745-B933-E92ECBF8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B9549D-EE7B-9243-82E7-6F9E778B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9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162C08-1D61-A64D-B12F-04A9FFC6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48F8B6-7E69-9C48-86C5-77A6ACEA3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0022F-9773-B84A-9B34-A6AE589F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BBAC8B-64AB-3947-B0E8-1C84A58F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3D1D1A-658D-BD45-8830-0B0068E8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2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F05A-A0F6-9F47-A3F9-62620456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385FDD-0AAB-264B-AA51-9D422DD75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92DE35-8D25-E94A-98A5-F79F44D5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380A47-DF91-C741-8A36-053811A16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735092-1B13-8041-B738-E8DB1CBE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1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87368-08A0-6F46-9408-D100E644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7D589A-62E1-4E4D-93F8-4C673831C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3C821C-6FCA-124A-8FC6-FE1CFFD02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316BA2-B840-894C-A567-6311AF8E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E3C956-6435-3940-8BAD-496879C9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2BA76F-AEEC-6A4F-93D0-55358979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DC182-C497-3342-867C-E466646B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526093-1999-7A4D-B6ED-5DFAF2F09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7760AE-FD85-E646-A6D7-6713A6E6E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3C1D1E-1F2C-7344-992E-FEEDBCCD2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6F9A8C-EAB1-AA47-B94B-5A3F30526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547D93-2019-944C-BEC4-61843E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6DA624-253F-774F-9704-015B55FB2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78C640-2938-134B-8D6F-5D052D31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C84FA0-F372-174F-B355-1272CFEBB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DED5A5-A5B4-E84A-AF13-50BF79C4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E82E1C-6787-064A-96F0-A0852A47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7AB454-DA04-6E4D-AE9E-F6808CD6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2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479BE2-CA9D-324A-9452-30387C74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289D2BD-EC81-3148-A688-F527A696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CCEE15-390E-4A45-82A9-DF0457E4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2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A0FFC8-E396-FB4C-A603-C7F3258F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050C61-8E57-0D4A-91AB-BF0FDD509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3625BE-32AD-AB41-A049-D8B513E60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C530D0-D8F7-7C40-9C80-A00185118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7662F0-ABB2-874E-9744-63EF611C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2915A5-3384-D74B-BD08-D0BADFBD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0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102EE7-DEF4-9749-9677-90D45897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89435E0-924E-DE4D-A803-1B3A805E9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24CCFA-2ACD-0641-BF2A-27DE0660C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26C95F-F453-D142-86D3-BB3303EE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F1D8F1-0151-E14A-AE21-3537EF29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0ADCBE-7FB5-4041-8584-A8E57B8E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9B82ACD-F541-6E4F-B789-564EB5A6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C90D14-BAB1-1841-9880-99C1E9AE6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31395-B6B1-4B40-9903-C7C72CA09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9FA78-1282-C847-A019-2D7DED3C8F37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425AE3-4218-D949-942C-1F8A17B10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C943C8-7FA6-C146-8947-E063771E7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2BE10-5928-EC48-821E-A7341FC2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2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71601-C112-AC4F-AC95-78BA5D462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Zooming to have </a:t>
            </a:r>
            <a:r>
              <a:rPr lang="en-CA" dirty="0" err="1"/>
              <a:t>Nspired</a:t>
            </a:r>
            <a:r>
              <a:rPr lang="en-CA" dirty="0"/>
              <a:t> Math Google Meetings Remotely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77AE11D-13F9-4843-B3BB-3089B897FC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Weekly Wednesday Webinar Canadian Series</a:t>
            </a:r>
          </a:p>
          <a:p>
            <a:r>
              <a:rPr lang="en-US" dirty="0"/>
              <a:t>Wednesday, April 1, 2020</a:t>
            </a:r>
          </a:p>
          <a:p>
            <a:r>
              <a:rPr lang="en-US" dirty="0"/>
              <a:t>7:00 – 8:00 p.m.</a:t>
            </a:r>
          </a:p>
        </p:txBody>
      </p:sp>
    </p:spTree>
    <p:extLst>
      <p:ext uri="{BB962C8B-B14F-4D97-AF65-F5344CB8AC3E}">
        <p14:creationId xmlns:p14="http://schemas.microsoft.com/office/powerpoint/2010/main" val="25199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50372E-FF0C-B54A-B5D2-1EFEAA731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62" y="465556"/>
            <a:ext cx="5410200" cy="1054100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834" y="2000250"/>
            <a:ext cx="687405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0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in on the Chat 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A55EBB-8372-5D42-BE1C-CF3554C1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992" y="2046636"/>
            <a:ext cx="3469955" cy="47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66700"/>
            <a:ext cx="582478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3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FD31C-8636-4F4E-ADDF-33851EC8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6E69E5-2E84-B34C-9D79-7197830F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time than you thought</a:t>
            </a:r>
          </a:p>
          <a:p>
            <a:r>
              <a:rPr lang="en-US" dirty="0"/>
              <a:t>Less content than you would have wanted</a:t>
            </a:r>
          </a:p>
          <a:p>
            <a:r>
              <a:rPr lang="en-US" dirty="0"/>
              <a:t>Slower adoption than you expected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61AF9727-0CEC-CB46-9244-6779E9097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476380" y="0"/>
            <a:ext cx="3715620" cy="2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708CE-C4D8-B64B-85C8-2A524A29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education.ti.com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4CEEE5-204F-2042-9CC6-012ECAE4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970"/>
            <a:ext cx="12192000" cy="54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83834A-5D02-C948-8E3F-6D3F424D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Covid-19 Supports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4337BC-94B7-2841-BFEC-FDA8FEE6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318" y="1386986"/>
            <a:ext cx="7745207" cy="547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1710E2-A473-AB4E-AB25-3CBD0D2F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57" y="4392361"/>
            <a:ext cx="10515600" cy="2265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/>
              <a:t>TI has temporarily made the TI-</a:t>
            </a:r>
            <a:r>
              <a:rPr lang="en-CA" sz="4800" dirty="0" err="1"/>
              <a:t>Nspire</a:t>
            </a:r>
            <a:r>
              <a:rPr lang="en-CA" sz="4800" dirty="0"/>
              <a:t>™ CAS App for iPad® free for download in the app store until the end of April 2020</a:t>
            </a:r>
          </a:p>
          <a:p>
            <a:pPr marL="0" indent="0">
              <a:buNone/>
            </a:pPr>
            <a:endParaRPr lang="en-CA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7BA826-3E7B-F045-8C6D-AAB2AAEB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" y="-20046"/>
            <a:ext cx="12192000" cy="41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8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5BB950-FD96-1F47-A567-C0382CDE8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312116" cy="3545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EC57EF-DECB-194D-A585-F96FB0C62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546" y="2926701"/>
            <a:ext cx="5887453" cy="3931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8E8091-B09C-194F-836C-EB3EF96F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88" y="3967292"/>
            <a:ext cx="5384067" cy="2485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5866BA-2E60-4349-B9EF-E59443E9F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129" y="270887"/>
            <a:ext cx="2906964" cy="244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Olympic Linear Systems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8219FF-84BC-EE4D-B15A-34E54F119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115" y="750121"/>
            <a:ext cx="2040693" cy="1718479"/>
          </a:xfrm>
          <a:prstGeom prst="rect">
            <a:avLst/>
          </a:prstGeom>
        </p:spPr>
      </p:pic>
      <p:pic>
        <p:nvPicPr>
          <p:cNvPr id="7170" name="Picture 2" descr="802329fa-779c-4322-86ef-95b02e910826@o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198"/>
            <a:ext cx="5259310" cy="38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f016d7f5-b66c-42fa-89c6-b77c3b392638@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33" y="2326755"/>
            <a:ext cx="4959633" cy="371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f016d7f5-b66c-42fa-89c6-b77c3b392638@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1" y="8046719"/>
            <a:ext cx="4238131" cy="317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b734cefc-1f94-4f06-93e9-e496930973cb@ow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17" y="3604381"/>
            <a:ext cx="4399683" cy="325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183865-798A-D94D-89E5-987F94A9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Quadratics with Pictures</a:t>
            </a:r>
          </a:p>
        </p:txBody>
      </p:sp>
      <p:pic>
        <p:nvPicPr>
          <p:cNvPr id="6" name="Content Placeholder 5" descr="A picture containing indoor, sitting, table, metal&#10;&#10;Description automatically generated">
            <a:extLst>
              <a:ext uri="{FF2B5EF4-FFF2-40B4-BE49-F238E27FC236}">
                <a16:creationId xmlns:a16="http://schemas.microsoft.com/office/drawing/2014/main" xmlns="" id="{BBC87662-E43B-6D44-8712-C8AC58329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47" y="2147482"/>
            <a:ext cx="5209231" cy="39069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8219FF-84BC-EE4D-B15A-34E54F119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624" y="4265371"/>
            <a:ext cx="2906964" cy="2447970"/>
          </a:xfrm>
          <a:prstGeom prst="rect">
            <a:avLst/>
          </a:prstGeom>
        </p:spPr>
      </p:pic>
      <p:pic>
        <p:nvPicPr>
          <p:cNvPr id="8" name="Picture 7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xmlns="" id="{1A9F4045-EF79-604E-A110-7F7F63B2A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486" y="399905"/>
            <a:ext cx="2330102" cy="1747577"/>
          </a:xfrm>
          <a:prstGeom prst="rect">
            <a:avLst/>
          </a:prstGeom>
        </p:spPr>
      </p:pic>
      <p:pic>
        <p:nvPicPr>
          <p:cNvPr id="10" name="Picture 9" descr="A lamp in front of a window&#10;&#10;Description automatically generated">
            <a:extLst>
              <a:ext uri="{FF2B5EF4-FFF2-40B4-BE49-F238E27FC236}">
                <a16:creationId xmlns:a16="http://schemas.microsoft.com/office/drawing/2014/main" xmlns="" id="{D738EF6B-47CE-5B45-B492-07C7F1DF5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260" y="2229006"/>
            <a:ext cx="2862649" cy="2146987"/>
          </a:xfrm>
          <a:prstGeom prst="rect">
            <a:avLst/>
          </a:prstGeom>
        </p:spPr>
      </p:pic>
      <p:pic>
        <p:nvPicPr>
          <p:cNvPr id="12" name="Picture 11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xmlns="" id="{5439B648-65F2-174A-BF0C-85363DF3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262" y="4547820"/>
            <a:ext cx="2887362" cy="21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5534E-4B7F-694D-B6A4-1EDAE06C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 Steinke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96F105-226B-EB40-B752-157F53BBA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610601" cy="4351338"/>
          </a:xfrm>
        </p:spPr>
        <p:txBody>
          <a:bodyPr>
            <a:normAutofit/>
          </a:bodyPr>
          <a:lstStyle/>
          <a:p>
            <a:r>
              <a:rPr lang="en-CA" sz="3200" dirty="0"/>
              <a:t>Educational Technology Consultant – Canada</a:t>
            </a:r>
          </a:p>
          <a:p>
            <a:r>
              <a:rPr lang="en-CA" sz="3200" dirty="0"/>
              <a:t>Texas Instruments – Education Technology </a:t>
            </a:r>
            <a:r>
              <a:rPr lang="en-CA" sz="3200" dirty="0" smtClean="0"/>
              <a:t>Group</a:t>
            </a:r>
            <a:endParaRPr lang="en-CA" sz="3200" dirty="0"/>
          </a:p>
          <a:p>
            <a:r>
              <a:rPr lang="en-CA" sz="3200" dirty="0"/>
              <a:t>Ottawa, Ontario, Canada</a:t>
            </a:r>
          </a:p>
          <a:p>
            <a:r>
              <a:rPr lang="en-CA" sz="3200" dirty="0"/>
              <a:t>tsteinke@ti.com</a:t>
            </a:r>
          </a:p>
          <a:p>
            <a:r>
              <a:rPr lang="en-CA" sz="3200" dirty="0"/>
              <a:t>613-601-6535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xmlns="" id="{7F7941C0-1953-9B43-8B6B-17ED0305D8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48800" y="3196389"/>
            <a:ext cx="2743200" cy="3657600"/>
          </a:xfrm>
        </p:spPr>
      </p:pic>
    </p:spTree>
    <p:extLst>
      <p:ext uri="{BB962C8B-B14F-4D97-AF65-F5344CB8AC3E}">
        <p14:creationId xmlns:p14="http://schemas.microsoft.com/office/powerpoint/2010/main" val="24696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Modelling Quadratics with Pictures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8219FF-84BC-EE4D-B15A-34E54F119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762" y="683393"/>
            <a:ext cx="2040693" cy="1718479"/>
          </a:xfrm>
          <a:prstGeom prst="rect">
            <a:avLst/>
          </a:prstGeom>
        </p:spPr>
      </p:pic>
      <p:pic>
        <p:nvPicPr>
          <p:cNvPr id="6146" name="Picture 2" descr="b0e01a3c-57bc-4123-8c86-3f9c856e1e33@o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6760"/>
            <a:ext cx="4556033" cy="336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19a078e-1232-410c-9787-9a243c87768d@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14" y="2020904"/>
            <a:ext cx="4490956" cy="33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fcfeba52-450a-4b84-b9c4-52f2cee2b75e@ow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80" y="3588257"/>
            <a:ext cx="4421486" cy="32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68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183865-798A-D94D-89E5-987F94A9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Quadratics with Pictures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8219FF-84BC-EE4D-B15A-34E54F119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624" y="4265371"/>
            <a:ext cx="2906964" cy="2447970"/>
          </a:xfrm>
          <a:prstGeom prst="rect">
            <a:avLst/>
          </a:prstGeom>
        </p:spPr>
      </p:pic>
      <p:pic>
        <p:nvPicPr>
          <p:cNvPr id="9" name="Content Placeholder 8" descr="A picture containing photo, sitting, small, different&#10;&#10;Description automatically generated">
            <a:extLst>
              <a:ext uri="{FF2B5EF4-FFF2-40B4-BE49-F238E27FC236}">
                <a16:creationId xmlns:a16="http://schemas.microsoft.com/office/drawing/2014/main" xmlns="" id="{A45EB42B-DB8C-0746-9803-D3174EC31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2044" y="1825625"/>
            <a:ext cx="5675436" cy="4254500"/>
          </a:xfrm>
        </p:spPr>
      </p:pic>
    </p:spTree>
    <p:extLst>
      <p:ext uri="{BB962C8B-B14F-4D97-AF65-F5344CB8AC3E}">
        <p14:creationId xmlns:p14="http://schemas.microsoft.com/office/powerpoint/2010/main" val="5543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BFAC5D-324D-E843-833A-B0A3C6C7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Bi-Weekly </a:t>
            </a:r>
            <a:r>
              <a:rPr lang="en-US" dirty="0"/>
              <a:t>Wednesday </a:t>
            </a:r>
            <a:r>
              <a:rPr lang="en-US" dirty="0" smtClean="0"/>
              <a:t>Webinar</a:t>
            </a:r>
            <a:br>
              <a:rPr lang="en-US" dirty="0" smtClean="0"/>
            </a:br>
            <a:r>
              <a:rPr lang="en-US" dirty="0" smtClean="0"/>
              <a:t>Canadian </a:t>
            </a:r>
            <a:r>
              <a:rPr lang="en-US" dirty="0"/>
              <a:t>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EB16A-CCEE-3F48-BD99-27491C2E4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Wednesday</a:t>
            </a:r>
            <a:r>
              <a:rPr lang="en-US" dirty="0"/>
              <a:t>, April 15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 smtClean="0"/>
              <a:t>Wednesday</a:t>
            </a:r>
            <a:r>
              <a:rPr lang="en-US" dirty="0"/>
              <a:t>, April 29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8219FF-84BC-EE4D-B15A-34E54F119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728" y="4630850"/>
            <a:ext cx="2040693" cy="1718479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26" y="4735974"/>
            <a:ext cx="2453445" cy="161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77" y="5007223"/>
            <a:ext cx="298614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9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DA9EDD-5A60-AC42-B706-82B6BA83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education.ti.com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8C2E77-3287-3449-9EC4-7CB062F806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Chris Atkinson</a:t>
            </a:r>
          </a:p>
          <a:p>
            <a:r>
              <a:rPr lang="en-US" dirty="0" smtClean="0"/>
              <a:t>chris.atkinson@ocsb.ca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chrisatk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9004EB-B1C8-6F4E-A346-AF4A8DFA73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Tom Steinke</a:t>
            </a:r>
          </a:p>
          <a:p>
            <a:r>
              <a:rPr lang="en-US" dirty="0"/>
              <a:t>tsteinke@ti.com</a:t>
            </a:r>
          </a:p>
          <a:p>
            <a:r>
              <a:rPr lang="en-US" dirty="0"/>
              <a:t>@</a:t>
            </a:r>
            <a:r>
              <a:rPr lang="en-US" dirty="0" err="1" smtClean="0"/>
              <a:t>tomsteinke</a:t>
            </a:r>
            <a:endParaRPr lang="en-US" dirty="0" smtClean="0"/>
          </a:p>
          <a:p>
            <a:r>
              <a:rPr lang="en-CA" dirty="0"/>
              <a:t>613-601-6535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7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xmlns="" id="{A71D27C9-D2EE-F447-89AF-F63A4342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828" y="4424855"/>
            <a:ext cx="2441332" cy="2441332"/>
          </a:xfrm>
          <a:prstGeom prst="rect">
            <a:avLst/>
          </a:prstGeom>
        </p:spPr>
      </p:pic>
      <p:pic>
        <p:nvPicPr>
          <p:cNvPr id="6" name="Content Placeholder 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xmlns="" id="{DDAECE1C-E708-7F44-B888-4E4ECFCC0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98" y="4110623"/>
            <a:ext cx="2429376" cy="3239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02E4BB-275C-6B43-AE67-8A5107E6E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337" y="8282"/>
            <a:ext cx="2478671" cy="20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5534E-4B7F-694D-B6A4-1EDAE06C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 Atkinson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96F105-226B-EB40-B752-157F53BBA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942221" cy="4351338"/>
          </a:xfrm>
        </p:spPr>
        <p:txBody>
          <a:bodyPr/>
          <a:lstStyle/>
          <a:p>
            <a:r>
              <a:rPr lang="en-CA" sz="3600" dirty="0"/>
              <a:t>Math Department Head</a:t>
            </a:r>
          </a:p>
          <a:p>
            <a:r>
              <a:rPr lang="en-CA" sz="3600" dirty="0"/>
              <a:t>Sacred Heart High School</a:t>
            </a:r>
          </a:p>
          <a:p>
            <a:r>
              <a:rPr lang="en-CA" sz="3600" dirty="0"/>
              <a:t>Stittsville, Ontario, Canada</a:t>
            </a:r>
          </a:p>
          <a:p>
            <a:r>
              <a:rPr lang="en-CA" sz="3600" dirty="0" err="1"/>
              <a:t>chris.atkinson@ocsb.ca</a:t>
            </a:r>
            <a:endParaRPr lang="en-CA" sz="3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xmlns="" id="{7343E672-2CF5-7E4D-9157-95D018A2AC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48648" y="4214648"/>
            <a:ext cx="2643352" cy="2643352"/>
          </a:xfrm>
        </p:spPr>
      </p:pic>
    </p:spTree>
    <p:extLst>
      <p:ext uri="{BB962C8B-B14F-4D97-AF65-F5344CB8AC3E}">
        <p14:creationId xmlns:p14="http://schemas.microsoft.com/office/powerpoint/2010/main" val="33530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70004A-66B6-F34C-A8DB-284C90C4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at a glance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26819-ED1B-CE4B-8D3C-B5285C91F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Chris will share how he schedules and uses Zoom and Google Hangouts Meet to maintain a human connection with his math department members and students as he supports them transition to remote learning</a:t>
            </a:r>
          </a:p>
          <a:p>
            <a:pPr marL="0" indent="0">
              <a:buNone/>
            </a:pPr>
            <a:endParaRPr lang="en-CA" sz="3200" dirty="0"/>
          </a:p>
          <a:p>
            <a:r>
              <a:rPr lang="en-CA" sz="3200" dirty="0"/>
              <a:t>Tom and Chris will then share how they use the TI-</a:t>
            </a:r>
            <a:r>
              <a:rPr lang="en-CA" sz="3200" dirty="0" err="1"/>
              <a:t>Nspire</a:t>
            </a:r>
            <a:r>
              <a:rPr lang="en-CA" sz="3200" dirty="0"/>
              <a:t>™ CAS App for iPad® to help introduce modelling linear systems from Olympic data and modelling quadratics using photos</a:t>
            </a:r>
          </a:p>
        </p:txBody>
      </p:sp>
    </p:spTree>
    <p:extLst>
      <p:ext uri="{BB962C8B-B14F-4D97-AF65-F5344CB8AC3E}">
        <p14:creationId xmlns:p14="http://schemas.microsoft.com/office/powerpoint/2010/main" val="258989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9B913-54DF-954F-BAF1-9521D27E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</a:t>
            </a:r>
            <a:r>
              <a:rPr lang="en-US" dirty="0" smtClean="0"/>
              <a:t>hear </a:t>
            </a:r>
            <a:r>
              <a:rPr lang="en-US" dirty="0"/>
              <a:t>from you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75411E-7597-EC40-8BF6-9AAE10BF7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During the Webinar, we will </a:t>
            </a:r>
            <a:r>
              <a:rPr lang="en-US" sz="3200" dirty="0" smtClean="0"/>
              <a:t>monitor </a:t>
            </a:r>
            <a:r>
              <a:rPr lang="en-US" sz="3200" dirty="0"/>
              <a:t>the Chat and try </a:t>
            </a:r>
            <a:r>
              <a:rPr lang="en-US" sz="3200" dirty="0" smtClean="0"/>
              <a:t>to </a:t>
            </a:r>
            <a:r>
              <a:rPr lang="en-US" sz="3200" dirty="0"/>
              <a:t>be responsive to ideas and questions that </a:t>
            </a:r>
            <a:r>
              <a:rPr lang="en-US" sz="3200" dirty="0" smtClean="0"/>
              <a:t>surface</a:t>
            </a:r>
            <a:endParaRPr lang="en-US" sz="3200" dirty="0"/>
          </a:p>
          <a:p>
            <a:r>
              <a:rPr lang="en-US" sz="3200" dirty="0"/>
              <a:t>In addition, we will get feedback from you to inform how we modify and adapt our Webinar </a:t>
            </a:r>
            <a:r>
              <a:rPr lang="en-US" sz="3200" dirty="0" err="1"/>
              <a:t>focii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29236E-260B-8540-9AE2-E030785C2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57" y="4815682"/>
            <a:ext cx="6134100" cy="97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A55EBB-8372-5D42-BE1C-CF3554C1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114" y="3423737"/>
            <a:ext cx="2319736" cy="3193839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BA7ABEEA-53E5-2B47-8044-EC1517BB9760}"/>
              </a:ext>
            </a:extLst>
          </p:cNvPr>
          <p:cNvSpPr/>
          <p:nvPr/>
        </p:nvSpPr>
        <p:spPr>
          <a:xfrm>
            <a:off x="6204271" y="4250618"/>
            <a:ext cx="2318704" cy="358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1F06A4-E5C4-7A46-9707-5C482D9FBB46}"/>
              </a:ext>
            </a:extLst>
          </p:cNvPr>
          <p:cNvSpPr/>
          <p:nvPr/>
        </p:nvSpPr>
        <p:spPr>
          <a:xfrm>
            <a:off x="6204271" y="4340833"/>
            <a:ext cx="151972" cy="67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58B5E-1CC5-7D4D-8ABD-639D08EE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teach…</a:t>
            </a:r>
          </a:p>
        </p:txBody>
      </p:sp>
      <p:pic>
        <p:nvPicPr>
          <p:cNvPr id="1026" name="Picture 2" descr="Why virtually all faculty members should be concerned abou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2332036"/>
            <a:ext cx="5026025" cy="33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7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58B5E-1CC5-7D4D-8ABD-639D08EE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teach kids …</a:t>
            </a:r>
          </a:p>
        </p:txBody>
      </p:sp>
      <p:pic>
        <p:nvPicPr>
          <p:cNvPr id="2050" name="Picture 2" descr="This is why I teach in Baltimore schools | COMMENTARY - Baltimore 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2201729"/>
            <a:ext cx="6155745" cy="345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17300-3A0F-D64F-B057-24E0FFA5C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72116"/>
            <a:ext cx="12192000" cy="6057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3D237D-D2FA-F24E-A117-08F542D3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human connections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CAFF13-D3DF-C343-9701-4FE47AB94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Modeling for math department</a:t>
            </a:r>
          </a:p>
          <a:p>
            <a:r>
              <a:rPr lang="en-CA" sz="3600" dirty="0"/>
              <a:t>Scheduling Zoom and Google Hangouts Meet</a:t>
            </a:r>
          </a:p>
          <a:p>
            <a:r>
              <a:rPr lang="en-CA" sz="3600" dirty="0"/>
              <a:t>How has it gone so far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24F867-A213-644B-945E-C142D716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04" y="5818606"/>
            <a:ext cx="2920971" cy="1011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50372E-FF0C-B54A-B5D2-1EFEAA731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62" y="5818606"/>
            <a:ext cx="54102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28" y="1825625"/>
            <a:ext cx="579534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24F867-A213-644B-945E-C142D716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475" y="680286"/>
            <a:ext cx="2920971" cy="1011990"/>
          </a:xfrm>
          <a:prstGeom prst="rect">
            <a:avLst/>
          </a:prstGeom>
        </p:spPr>
      </p:pic>
      <p:sp>
        <p:nvSpPr>
          <p:cNvPr id="4" name="AutoShape 4" descr="Stopwatch Icon: 40 Minutes 40 Seconds or 8 hours — Stock Phot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293</Words>
  <Application>Microsoft Office PowerPoint</Application>
  <PresentationFormat>Custom</PresentationFormat>
  <Paragraphs>51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Zooming to have Nspired Math Google Meetings Remotely</vt:lpstr>
      <vt:lpstr>Tom Steinke</vt:lpstr>
      <vt:lpstr>Chris Atkinson</vt:lpstr>
      <vt:lpstr>Session at a glance …</vt:lpstr>
      <vt:lpstr>We want to hear from you …</vt:lpstr>
      <vt:lpstr>I teach…</vt:lpstr>
      <vt:lpstr>I teach kids …</vt:lpstr>
      <vt:lpstr>Maintaining human connections …</vt:lpstr>
      <vt:lpstr>PowerPoint Presentation</vt:lpstr>
      <vt:lpstr>PowerPoint Presentation</vt:lpstr>
      <vt:lpstr>Check in on the Chat …</vt:lpstr>
      <vt:lpstr>PowerPoint Presentation</vt:lpstr>
      <vt:lpstr>Plan for …</vt:lpstr>
      <vt:lpstr>education.ti.com</vt:lpstr>
      <vt:lpstr>Covid-19 Supports</vt:lpstr>
      <vt:lpstr>PowerPoint Presentation</vt:lpstr>
      <vt:lpstr>PowerPoint Presentation</vt:lpstr>
      <vt:lpstr>Olympic Linear Systems</vt:lpstr>
      <vt:lpstr>Modelling Quadratics with Pictures</vt:lpstr>
      <vt:lpstr>Modelling Quadratics with Pictures</vt:lpstr>
      <vt:lpstr>Modelling Quadratics with Pictures</vt:lpstr>
      <vt:lpstr>Bi-Weekly Wednesday Webinar Canadian Series</vt:lpstr>
      <vt:lpstr>education.ti.com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Steinke</dc:creator>
  <cp:lastModifiedBy>Steinke, Tom</cp:lastModifiedBy>
  <cp:revision>43</cp:revision>
  <dcterms:created xsi:type="dcterms:W3CDTF">2020-03-28T20:09:44Z</dcterms:created>
  <dcterms:modified xsi:type="dcterms:W3CDTF">2020-03-29T22:54:49Z</dcterms:modified>
</cp:coreProperties>
</file>